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3" r:id="rId5"/>
    <p:sldId id="259" r:id="rId6"/>
    <p:sldId id="261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E3B55B-0D6F-4989-BD7D-EFC55EAC20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0C04A40-9B88-45D1-B431-53F0F3A3EA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4C26115-0A63-4BB4-946B-58BE05D8E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B13C95-2E89-4488-9E00-5528B5B06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4C40161-7959-4D8C-ADD2-E69B54683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9236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F0F5EB-BC56-45DA-A506-7EB7CC610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D1165ED-67D7-4CBD-B868-B52BE9B69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1198EF2-DB3C-4E62-A85F-EC6CCF630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55C5C4B-C60B-42F1-85FF-E87F39331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423CC9E-EEF0-4E11-B905-20BD3EF0D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5684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F97B433-4648-4E7F-92EB-3A5DCBA69E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BF79781-65DC-495A-BB3A-767979DA6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92ED10-C6B8-49BB-8539-83CF2FBC5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D6243E1-3219-4498-B7C1-0287B79E2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D931D37-538C-478C-8AA8-B4D81F930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9760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44F7B5-532C-411C-A66B-D1AEE7FC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8B9890D-428B-4E17-A380-50B4F861B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E1222F-83CA-4F29-96FC-E938D3AC3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50580BF-872B-45F8-A284-B9DA458AA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61140B0-D87B-42ED-B042-471B673D0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3471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F8C1A7-8848-43C4-8C5F-E0E2C3E8D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78FC20B-BD6C-4371-BB1B-CC3703F23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45DE1E0-3780-404B-BA12-093AA30C4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FDE66D7-1D2C-4995-BD36-823E8C825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538059D-C3EA-415E-A7CE-4AAF79293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7882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978EE9-BFD3-4A69-9C51-EA31FEC5C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F327CE-8CD8-402A-BBCB-3F653C074D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A0ECDA3-0C16-42DD-9928-5359047BC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188436D-FDEA-4E95-ACB1-029272554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DE7328D-E479-4A50-BFC4-02604D691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48D7E4F-8CC9-4303-AB4A-BF5AB9AA6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8141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F92603-A46D-4605-9BBD-E8872E89F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42891C9-7757-4757-AE3F-A268A423D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B20A3EB-2F82-4A5C-95F8-B9DA543129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9604529-2E8C-4747-BFAB-C0547A15A1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E3FD7C4-94C0-4CB4-915A-6BD6DA6BBF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4453873F-434E-47F0-959D-73A92C348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80537FD-4405-4018-9F1E-A914F4B18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D265A94-9359-4B81-983C-5F2DB9C80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473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3D5710-CFB0-42C4-BC4F-E6BF4EE18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53E475C-C4DA-48DD-99A1-692C35B90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2A6671B-EE87-451B-8A88-FC0D6D141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279FD72-E5AF-4999-959B-9221DAA2E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7430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7A75F9E-432A-4F2C-B5D8-FD2462944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6D036B5-6B48-46D4-990D-AF21DE20A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E3B74FD-618F-4DE0-BB2C-C19642B56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8183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800FEE-80DD-458C-97E5-13C15B5F9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C0E321F-B664-4070-A282-2160D11F3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5AF293C-0D6C-4E5B-8EDE-7427A430EC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B8B0122-A4A8-4DF2-B973-E0B3F4F2E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52871BC-E7BF-4958-B5D4-D622704A5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25BBA0D-6EF8-41A0-8AA8-3EAECCE54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2754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663A07-5D0F-48D4-8AAF-AF031183F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8418FE1-4346-4CB3-9D17-4E8FA3E5FA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E0B478-3155-4512-9C9D-8DCC250910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275A7FB-7A09-419F-9D3B-3198420A2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24F172D-79EE-45D9-A910-71460F009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4D8A468-307A-406E-86D7-AF23B2BD9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3437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BE43A35-8603-416C-9473-931423E22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058B34C-BCFF-4A37-B205-1FE001405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D0B10A0-AF8C-4461-A557-4FCC7CC117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D0F4C-1375-47FB-BF97-AD43C5BE78C9}" type="datetimeFigureOut">
              <a:rPr kumimoji="1" lang="ja-JP" altLang="en-US" smtClean="0"/>
              <a:t>2021/2/16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EC991F1-0BC9-43E8-88B0-078A4A1111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52AE9F4-8779-4A33-AD75-6F96E24D32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79CAD-582C-49EA-A06D-C2F9D7C8E4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1103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9AF3FE-0EBB-4E7F-9F0B-21AF6711F7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ゲーム制作・資料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6845786-B681-4558-BC53-ED94425794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0111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A23674-3300-4835-9EC2-6E3DE1988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制作したゲームの概要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12158A-1761-4D69-BEE3-33A039A82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altLang="ja-JP" dirty="0"/>
              <a:t>3D</a:t>
            </a:r>
            <a:r>
              <a:rPr lang="ja-JP" altLang="en-US" dirty="0"/>
              <a:t>レースゲームを作成</a:t>
            </a:r>
            <a:endParaRPr lang="en-US" altLang="ja-JP" dirty="0"/>
          </a:p>
          <a:p>
            <a:pPr marL="514350" indent="-514350">
              <a:buAutoNum type="arabicPeriod"/>
            </a:pPr>
            <a:endParaRPr lang="en-US" altLang="ja-JP" dirty="0"/>
          </a:p>
          <a:p>
            <a:pPr marL="514350" indent="-514350">
              <a:buAutoNum type="arabicPeriod"/>
            </a:pPr>
            <a:r>
              <a:rPr lang="ja-JP" altLang="en-US" dirty="0"/>
              <a:t>コースを既定の数、周回すればゴールとなる</a:t>
            </a:r>
            <a:endParaRPr lang="en-US" altLang="ja-JP" dirty="0"/>
          </a:p>
          <a:p>
            <a:pPr marL="514350" indent="-514350">
              <a:buAutoNum type="arabicPeriod"/>
            </a:pPr>
            <a:endParaRPr lang="en-US" altLang="ja-JP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ja-JP" altLang="en-US" dirty="0"/>
              <a:t>コース内には対戦相手の車も存在する</a:t>
            </a:r>
            <a:endParaRPr lang="en-US" altLang="ja-JP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en-US" altLang="ja-JP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ja-JP" altLang="en-US" dirty="0"/>
              <a:t>順位はゴール後に発表される</a:t>
            </a:r>
            <a:endParaRPr lang="en-US" altLang="ja-JP" dirty="0"/>
          </a:p>
          <a:p>
            <a:pPr marL="514350" indent="-514350">
              <a:buFont typeface="Arial" panose="020B0604020202020204" pitchFamily="34" charset="0"/>
              <a:buAutoNum type="arabicPeriod"/>
            </a:pPr>
            <a:endParaRPr lang="en-US" altLang="ja-JP" dirty="0"/>
          </a:p>
          <a:p>
            <a:pPr marL="514350" indent="-514350">
              <a:buAutoNum type="arabicPeriod"/>
            </a:pPr>
            <a:r>
              <a:rPr lang="ja-JP" altLang="en-US" dirty="0"/>
              <a:t>ベストタイムより早くゴールすれば記録が更新される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586579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E78D2E-FA3E-47E5-843A-532F232FD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操作説明</a:t>
            </a:r>
            <a:endParaRPr kumimoji="1" lang="ja-JP" altLang="en-US" dirty="0"/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7B10E7CE-6222-451B-AA9D-15D861FDCA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331938"/>
              </p:ext>
            </p:extLst>
          </p:nvPr>
        </p:nvGraphicFramePr>
        <p:xfrm>
          <a:off x="838200" y="1825625"/>
          <a:ext cx="10515597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95573">
                  <a:extLst>
                    <a:ext uri="{9D8B030D-6E8A-4147-A177-3AD203B41FA5}">
                      <a16:colId xmlns:a16="http://schemas.microsoft.com/office/drawing/2014/main" val="1631582748"/>
                    </a:ext>
                  </a:extLst>
                </a:gridCol>
                <a:gridCol w="4166648">
                  <a:extLst>
                    <a:ext uri="{9D8B030D-6E8A-4147-A177-3AD203B41FA5}">
                      <a16:colId xmlns:a16="http://schemas.microsoft.com/office/drawing/2014/main" val="3986899731"/>
                    </a:ext>
                  </a:extLst>
                </a:gridCol>
                <a:gridCol w="4453376">
                  <a:extLst>
                    <a:ext uri="{9D8B030D-6E8A-4147-A177-3AD203B41FA5}">
                      <a16:colId xmlns:a16="http://schemas.microsoft.com/office/drawing/2014/main" val="34252271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入力キー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タイトル画面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レース画面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5266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4">
                  <a:txBody>
                    <a:bodyPr/>
                    <a:lstStyle/>
                    <a:p>
                      <a:pPr algn="l"/>
                      <a:r>
                        <a:rPr kumimoji="1" lang="ja-JP" altLang="en-US" dirty="0"/>
                        <a:t>カーソル移動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アクセル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94285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↓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ブレーキ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2978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左に曲がる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2865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→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r>
                        <a:rPr kumimoji="1" lang="ja-JP" altLang="en-US" dirty="0"/>
                        <a:t>カーソル移動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右に曲がる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71581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Enter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決定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タイトルへ戻る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レース終了後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77231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Escape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r>
                        <a:rPr kumimoji="1" lang="ja-JP" altLang="en-US" dirty="0"/>
                        <a:t>キャンセル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r>
                        <a:rPr kumimoji="1" lang="ja-JP" altLang="en-US" dirty="0"/>
                        <a:t>タイトルに戻る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ポーズ中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56442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Backspace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r>
                        <a:rPr kumimoji="1" lang="ja-JP" altLang="en-US" dirty="0"/>
                        <a:t>キャンセル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7854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P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ポーズ画面の切り替え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745196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B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後方視点の表示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02588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R</a:t>
                      </a:r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中間地点からリスポーン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2938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8992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A7A30B-75BB-4361-9D99-61AD42309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実行動画</a:t>
            </a:r>
          </a:p>
        </p:txBody>
      </p:sp>
      <p:pic>
        <p:nvPicPr>
          <p:cNvPr id="4" name="GameProgramming 2021-01-24 20-20-22-648">
            <a:hlinkClick r:id="" action="ppaction://media"/>
            <a:extLst>
              <a:ext uri="{FF2B5EF4-FFF2-40B4-BE49-F238E27FC236}">
                <a16:creationId xmlns:a16="http://schemas.microsoft.com/office/drawing/2014/main" id="{7E6B260F-92E5-424D-900E-C022A3C6C91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4050" y="1825625"/>
            <a:ext cx="5802313" cy="4351338"/>
          </a:xfrm>
        </p:spPr>
      </p:pic>
    </p:spTree>
    <p:extLst>
      <p:ext uri="{BB962C8B-B14F-4D97-AF65-F5344CB8AC3E}">
        <p14:creationId xmlns:p14="http://schemas.microsoft.com/office/powerpoint/2010/main" val="2505010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C4C4F9-B9B5-4A49-8E72-CC92E4CBE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苦労、工夫・こだわった点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BD9DADF-ACAF-453D-A645-9B1D29999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ja-JP" altLang="en-US" dirty="0"/>
              <a:t>コースモデルの作成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敵がコースに合わせて走る機能の導入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チェックポイント・</a:t>
            </a:r>
            <a:r>
              <a:rPr kumimoji="1" lang="ja-JP" altLang="en-US" dirty="0"/>
              <a:t>ゴール判定などの導入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ミニマップの導入</a:t>
            </a:r>
            <a:endParaRPr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バックミラーの描画</a:t>
            </a:r>
          </a:p>
        </p:txBody>
      </p:sp>
    </p:spTree>
    <p:extLst>
      <p:ext uri="{BB962C8B-B14F-4D97-AF65-F5344CB8AC3E}">
        <p14:creationId xmlns:p14="http://schemas.microsoft.com/office/powerpoint/2010/main" val="41816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CFCA9B-738C-4E8E-B5B7-DD82EE3BF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制作の振り返り</a:t>
            </a:r>
            <a:r>
              <a:rPr kumimoji="1" lang="en-US" altLang="ja-JP" dirty="0"/>
              <a:t>(</a:t>
            </a:r>
            <a:r>
              <a:rPr kumimoji="1" lang="ja-JP" altLang="en-US" dirty="0"/>
              <a:t>さらに良くするには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E7DB63-C1AB-4678-BED3-1336A664F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もっと変化のあるコースを作る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加速アイテム、妨害アイテムなどを導入する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/>
              <a:t>CPU</a:t>
            </a:r>
            <a:r>
              <a:rPr lang="ja-JP" altLang="en-US" dirty="0"/>
              <a:t>をもっと強くする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多彩なエフェクトを追加する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85332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174</Words>
  <Application>Microsoft Office PowerPoint</Application>
  <PresentationFormat>ワイド画面</PresentationFormat>
  <Paragraphs>56</Paragraphs>
  <Slides>6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0" baseType="lpstr">
      <vt:lpstr>游ゴシック</vt:lpstr>
      <vt:lpstr>游ゴシック Light</vt:lpstr>
      <vt:lpstr>Arial</vt:lpstr>
      <vt:lpstr>Office テーマ</vt:lpstr>
      <vt:lpstr>ゲーム制作・資料</vt:lpstr>
      <vt:lpstr>制作したゲームの概要</vt:lpstr>
      <vt:lpstr>操作説明</vt:lpstr>
      <vt:lpstr>実行動画</vt:lpstr>
      <vt:lpstr>苦労、工夫・こだわった点</vt:lpstr>
      <vt:lpstr>制作の振り返り(さらに良くするには)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ゲーム制作・資料</dc:title>
  <dc:creator>弐 Owner</dc:creator>
  <cp:lastModifiedBy>弐 Owner</cp:lastModifiedBy>
  <cp:revision>24</cp:revision>
  <dcterms:created xsi:type="dcterms:W3CDTF">2021-01-19T06:07:56Z</dcterms:created>
  <dcterms:modified xsi:type="dcterms:W3CDTF">2021-02-16T07:46:37Z</dcterms:modified>
</cp:coreProperties>
</file>

<file path=docProps/thumbnail.jpeg>
</file>